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2"/>
    <p:restoredTop sz="94731"/>
  </p:normalViewPr>
  <p:slideViewPr>
    <p:cSldViewPr snapToGrid="0" snapToObjects="1">
      <p:cViewPr varScale="1">
        <p:scale>
          <a:sx n="111" d="100"/>
          <a:sy n="111" d="100"/>
        </p:scale>
        <p:origin x="2672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6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0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7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4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1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0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A1C4-3336-434E-8246-0CA810AC42CE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E207-813F-2143-B405-F4D2C50FD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7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1" y="9163"/>
            <a:ext cx="68580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			</a:t>
            </a:r>
          </a:p>
          <a:p>
            <a:pPr algn="ctr"/>
            <a:r>
              <a:rPr lang="en-US" sz="2800" b="1" dirty="0"/>
              <a:t> What’s in the bag?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endParaRPr lang="en-US" sz="1600" b="1" dirty="0"/>
          </a:p>
          <a:p>
            <a:r>
              <a:rPr lang="en-US" b="1" dirty="0"/>
              <a:t>Name: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b="1" dirty="0"/>
              <a:t>Purpose:</a:t>
            </a:r>
            <a:r>
              <a:rPr lang="en-US" dirty="0"/>
              <a:t>	This is an activity to share items important to you.</a:t>
            </a:r>
          </a:p>
          <a:p>
            <a:endParaRPr lang="en-US" dirty="0"/>
          </a:p>
          <a:p>
            <a:r>
              <a:rPr lang="en-US" b="1" dirty="0"/>
              <a:t>Time:</a:t>
            </a:r>
            <a:r>
              <a:rPr lang="en-US" dirty="0"/>
              <a:t>	Unlimited</a:t>
            </a:r>
          </a:p>
          <a:p>
            <a:endParaRPr lang="en-US" dirty="0"/>
          </a:p>
          <a:p>
            <a:r>
              <a:rPr lang="en-US" b="1" dirty="0"/>
              <a:t>Materials:</a:t>
            </a:r>
            <a:r>
              <a:rPr lang="en-US" dirty="0"/>
              <a:t>	Brown paper bag or any bag you have at home</a:t>
            </a:r>
          </a:p>
          <a:p>
            <a:r>
              <a:rPr lang="en-US" dirty="0"/>
              <a:t>			Items around your house</a:t>
            </a:r>
          </a:p>
          <a:p>
            <a:r>
              <a:rPr lang="en-US" dirty="0"/>
              <a:t>			Paper and Pen</a:t>
            </a:r>
          </a:p>
          <a:p>
            <a:endParaRPr lang="en-US" dirty="0"/>
          </a:p>
          <a:p>
            <a:r>
              <a:rPr lang="en-US" b="1" dirty="0"/>
              <a:t>Activity Steps:</a:t>
            </a:r>
          </a:p>
          <a:p>
            <a:r>
              <a:rPr lang="en-US" b="1" dirty="0"/>
              <a:t>				</a:t>
            </a:r>
          </a:p>
          <a:p>
            <a:r>
              <a:rPr lang="en-US" b="1" dirty="0"/>
              <a:t>1.	Get </a:t>
            </a:r>
            <a:r>
              <a:rPr lang="en-US" dirty="0"/>
              <a:t>a bag.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2.	Think </a:t>
            </a:r>
            <a:r>
              <a:rPr lang="en-US" dirty="0"/>
              <a:t>about things important to you.			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3.	Make </a:t>
            </a:r>
            <a:r>
              <a:rPr lang="en-US" dirty="0"/>
              <a:t>a list of the five (5) items important to you.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endParaRPr lang="en-US" dirty="0"/>
          </a:p>
          <a:p>
            <a:r>
              <a:rPr lang="en-US" b="1" dirty="0"/>
              <a:t>4.	Find</a:t>
            </a:r>
            <a:r>
              <a:rPr lang="en-US" dirty="0"/>
              <a:t> the item(s) on the list and </a:t>
            </a:r>
            <a:r>
              <a:rPr lang="en-US" b="1" dirty="0"/>
              <a:t>put </a:t>
            </a:r>
            <a:r>
              <a:rPr lang="en-US" dirty="0"/>
              <a:t>them in 	the bag.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5</a:t>
            </a:r>
            <a:r>
              <a:rPr lang="en-US" dirty="0"/>
              <a:t>.	</a:t>
            </a:r>
            <a:r>
              <a:rPr lang="en-US" b="1" dirty="0"/>
              <a:t>Share</a:t>
            </a:r>
            <a:r>
              <a:rPr lang="en-US" dirty="0"/>
              <a:t> with the group.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79029-536A-EB4D-B9B0-6953405F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9" y="128307"/>
            <a:ext cx="1943882" cy="11220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1A7995D-AC3B-EB46-818C-19BD7F4CB606}"/>
              </a:ext>
            </a:extLst>
          </p:cNvPr>
          <p:cNvGrpSpPr/>
          <p:nvPr/>
        </p:nvGrpSpPr>
        <p:grpSpPr>
          <a:xfrm>
            <a:off x="3934209" y="4646333"/>
            <a:ext cx="1491501" cy="1251906"/>
            <a:chOff x="4049956" y="4842242"/>
            <a:chExt cx="1491501" cy="12519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CFFF1F8-97B6-C44E-9EAA-C163C4002A0E}"/>
                </a:ext>
              </a:extLst>
            </p:cNvPr>
            <p:cNvGrpSpPr/>
            <p:nvPr/>
          </p:nvGrpSpPr>
          <p:grpSpPr>
            <a:xfrm>
              <a:off x="4049956" y="4842242"/>
              <a:ext cx="1491501" cy="980323"/>
              <a:chOff x="586041" y="5060150"/>
              <a:chExt cx="898539" cy="67472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288F71A-68F6-5F43-B053-EB39145DB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41" y="5060150"/>
                <a:ext cx="898539" cy="67472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5ADEFFF-C142-F647-BD47-2896B3D08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833" y="5148739"/>
                <a:ext cx="544954" cy="510761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B759FD-1B04-8A4F-82D0-8D5B40797357}"/>
                </a:ext>
              </a:extLst>
            </p:cNvPr>
            <p:cNvSpPr txBox="1"/>
            <p:nvPr/>
          </p:nvSpPr>
          <p:spPr>
            <a:xfrm>
              <a:off x="4501623" y="5832538"/>
              <a:ext cx="6832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PICTURE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46FDAF-8A56-1547-91FC-29894EA465A7}"/>
              </a:ext>
            </a:extLst>
          </p:cNvPr>
          <p:cNvGrpSpPr/>
          <p:nvPr/>
        </p:nvGrpSpPr>
        <p:grpSpPr>
          <a:xfrm>
            <a:off x="5328392" y="4525594"/>
            <a:ext cx="609462" cy="1403890"/>
            <a:chOff x="5545590" y="4714269"/>
            <a:chExt cx="609462" cy="140389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32A5CB3-6AC9-8148-96BC-BFE84688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4599" y="4714269"/>
              <a:ext cx="531445" cy="11160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0E1011-7B61-A64B-91AA-6D5FB9DC788D}"/>
                </a:ext>
              </a:extLst>
            </p:cNvPr>
            <p:cNvSpPr txBox="1"/>
            <p:nvPr/>
          </p:nvSpPr>
          <p:spPr>
            <a:xfrm>
              <a:off x="5545590" y="5856549"/>
              <a:ext cx="6094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MEDAL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8AB7BDB-8AE2-F248-8061-2AFA3828E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372" y="3980125"/>
            <a:ext cx="972626" cy="14908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2B406F-9110-1049-A8EA-65AEE3335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5791" y="4195951"/>
            <a:ext cx="1012812" cy="13317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E43FDE-5E14-6B4D-902F-F27E3A284F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0000">
            <a:off x="5836091" y="6027437"/>
            <a:ext cx="893548" cy="12299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844391-05FB-D34E-95DA-09E6DB1C3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646" y="7332225"/>
            <a:ext cx="1102147" cy="16893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025E00-EEE5-C240-AE52-7E06A8B232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1193" y="-47572"/>
            <a:ext cx="2054247" cy="2074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CCAC62-CE7F-0F42-88ED-2E5FAEBC4A9F}"/>
              </a:ext>
            </a:extLst>
          </p:cNvPr>
          <p:cNvSpPr txBox="1"/>
          <p:nvPr/>
        </p:nvSpPr>
        <p:spPr>
          <a:xfrm>
            <a:off x="5347506" y="925974"/>
            <a:ext cx="1307939" cy="553998"/>
          </a:xfrm>
          <a:prstGeom prst="rect">
            <a:avLst/>
          </a:prstGeom>
          <a:noFill/>
          <a:scene3d>
            <a:camera prst="orthographicFront">
              <a:rot lat="0" lon="0" rev="12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dirty="0"/>
              <a:t>Tammy</a:t>
            </a:r>
          </a:p>
        </p:txBody>
      </p:sp>
    </p:spTree>
    <p:extLst>
      <p:ext uri="{BB962C8B-B14F-4D97-AF65-F5344CB8AC3E}">
        <p14:creationId xmlns:p14="http://schemas.microsoft.com/office/powerpoint/2010/main" val="98808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5399</TotalTime>
  <Words>130</Words>
  <Application>Microsoft Macintosh PowerPoint</Application>
  <PresentationFormat>On-screen Show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TamMikeSoph</dc:creator>
  <cp:lastModifiedBy>365 q</cp:lastModifiedBy>
  <cp:revision>56</cp:revision>
  <cp:lastPrinted>2020-05-12T01:18:51Z</cp:lastPrinted>
  <dcterms:created xsi:type="dcterms:W3CDTF">2020-04-11T08:09:22Z</dcterms:created>
  <dcterms:modified xsi:type="dcterms:W3CDTF">2020-09-01T00:42:39Z</dcterms:modified>
</cp:coreProperties>
</file>