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59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5"/>
    <p:restoredTop sz="94676"/>
  </p:normalViewPr>
  <p:slideViewPr>
    <p:cSldViewPr snapToGrid="0" snapToObjects="1" showGuides="1">
      <p:cViewPr varScale="1">
        <p:scale>
          <a:sx n="124" d="100"/>
          <a:sy n="124" d="100"/>
        </p:scale>
        <p:origin x="10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8707-2340-2647-8718-5FC2B0E8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9714" y="2369922"/>
            <a:ext cx="6337631" cy="877186"/>
          </a:xfrm>
        </p:spPr>
        <p:txBody>
          <a:bodyPr/>
          <a:lstStyle/>
          <a:p>
            <a:r>
              <a:rPr lang="en-US" dirty="0"/>
              <a:t>The 2020 Census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4D0B94-DC2F-2C4E-95D6-00149FCA9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8893" y="4168856"/>
            <a:ext cx="5481142" cy="1267302"/>
          </a:xfrm>
        </p:spPr>
        <p:txBody>
          <a:bodyPr>
            <a:normAutofit/>
          </a:bodyPr>
          <a:lstStyle/>
          <a:p>
            <a:r>
              <a:rPr lang="en-US" sz="2400" dirty="0"/>
              <a:t>By Evan Murakami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9BEF5-31F3-5F48-AF63-8D001C31BF9C}"/>
              </a:ext>
            </a:extLst>
          </p:cNvPr>
          <p:cNvSpPr/>
          <p:nvPr/>
        </p:nvSpPr>
        <p:spPr>
          <a:xfrm>
            <a:off x="2028553" y="1255494"/>
            <a:ext cx="637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EVERYONE COUNTS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CC26D9-B818-5641-AE73-C162C94E7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8" y="5506497"/>
            <a:ext cx="2227813" cy="12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3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9030-1F56-8B48-9128-BCD994A8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58" y="21082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254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E157-BD2E-1842-9B31-37E29DEA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Census?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8A165-A60D-0C44-B66E-BE7AB4D0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counts every person in the United States.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78F65-6465-F64C-888C-578B02081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662" y="3429000"/>
            <a:ext cx="4679577" cy="26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E157-BD2E-1842-9B31-37E29DEA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26" y="609600"/>
            <a:ext cx="9026576" cy="1320800"/>
          </a:xfrm>
        </p:spPr>
        <p:txBody>
          <a:bodyPr/>
          <a:lstStyle/>
          <a:p>
            <a:r>
              <a:rPr lang="en-US" dirty="0"/>
              <a:t>How does the Census count every person?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8A165-A60D-0C44-B66E-BE7AB4D03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80" y="1590434"/>
            <a:ext cx="8596668" cy="3880773"/>
          </a:xfrm>
        </p:spPr>
        <p:txBody>
          <a:bodyPr/>
          <a:lstStyle/>
          <a:p>
            <a:r>
              <a:rPr lang="en-US" dirty="0"/>
              <a:t>It’s a questionnaire that asks you: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many people live in your home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are their 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Where do you live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 many children in the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C6743-BC0C-614F-8E32-04322DB05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76" y="3758471"/>
            <a:ext cx="5238974" cy="21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7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E157-BD2E-1842-9B31-37E29DEA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75457" cy="1320800"/>
          </a:xfrm>
        </p:spPr>
        <p:txBody>
          <a:bodyPr/>
          <a:lstStyle/>
          <a:p>
            <a:r>
              <a:rPr lang="en-US" dirty="0"/>
              <a:t>Who completes the Census questionnaire?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8A165-A60D-0C44-B66E-BE7AB4D03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8596668" cy="3351950"/>
          </a:xfrm>
        </p:spPr>
        <p:txBody>
          <a:bodyPr/>
          <a:lstStyle/>
          <a:p>
            <a:r>
              <a:rPr lang="en-US" dirty="0"/>
              <a:t>One person from each household completes the Census.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057A0-F4D1-A148-8DED-46DF4A7B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46" y="3115301"/>
            <a:ext cx="3646841" cy="27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6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9030-1F56-8B48-9128-BCD994A8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often do we do the Census?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8973-050E-0442-B82B-55FEDC703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84" y="1794829"/>
            <a:ext cx="8596668" cy="3880773"/>
          </a:xfrm>
        </p:spPr>
        <p:txBody>
          <a:bodyPr/>
          <a:lstStyle/>
          <a:p>
            <a:r>
              <a:rPr lang="en-US" dirty="0"/>
              <a:t>Every ten (10)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E9630-92FA-E748-BCF1-6D0DEBF9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66927"/>
            <a:ext cx="2831998" cy="28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E157-BD2E-1842-9B31-37E29DEA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the Census?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8A165-A60D-0C44-B66E-BE7AB4D0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It tells the government how much money to give to each State and Community.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D27A6-7B30-B244-B830-AC6799BB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442" y="3103620"/>
            <a:ext cx="2832558" cy="26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8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9030-1F56-8B48-9128-BCD994A8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 Census help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8973-050E-0442-B82B-55FEDC703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1"/>
            <a:ext cx="7843235" cy="548042"/>
          </a:xfrm>
        </p:spPr>
        <p:txBody>
          <a:bodyPr/>
          <a:lstStyle/>
          <a:p>
            <a:r>
              <a:rPr lang="en-US" dirty="0"/>
              <a:t>It tells the government what we need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BD9A9-241B-114D-AA59-E179F861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53831"/>
            <a:ext cx="955874" cy="955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EAAB0A-70C8-0C4E-BA3B-E1D311BEBDF5}"/>
              </a:ext>
            </a:extLst>
          </p:cNvPr>
          <p:cNvSpPr txBox="1"/>
          <p:nvPr/>
        </p:nvSpPr>
        <p:spPr>
          <a:xfrm>
            <a:off x="1473799" y="2157853"/>
            <a:ext cx="276550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/>
              <a:t>Hospitals and Clinics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School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Police Department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A6571-2565-4A48-AD2D-7C1CDA30CACC}"/>
              </a:ext>
            </a:extLst>
          </p:cNvPr>
          <p:cNvSpPr txBox="1"/>
          <p:nvPr/>
        </p:nvSpPr>
        <p:spPr>
          <a:xfrm>
            <a:off x="6085287" y="2157853"/>
            <a:ext cx="23551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Fire Department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Roads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Libraries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90F1B-D2C3-C644-83A8-4721B774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33" y="3037158"/>
            <a:ext cx="1108076" cy="1067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BB6449-C9A8-D343-9116-6EA14F2CC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62" y="4557231"/>
            <a:ext cx="1173817" cy="1167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363708-81C8-A946-8756-84EB942C5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942" y="1930400"/>
            <a:ext cx="1557838" cy="1064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FEE9C5-2933-1C49-BED7-35FE8B60E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765" y="4578747"/>
            <a:ext cx="1296952" cy="1167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A43126-2C7F-064E-A171-7D8396879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942" y="3037158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9030-1F56-8B48-9128-BCD994A8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Census help our State Legislators?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8973-050E-0442-B82B-55FEDC703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tells the government how many people we need to represent us in the House of Representatives.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A67BC-9424-D742-B2BC-A111DC2C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609" y="3162749"/>
            <a:ext cx="4034118" cy="35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8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9030-1F56-8B48-9128-BCD994A8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Complete the Census?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8973-050E-0442-B82B-55FEDC703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212" y="2059053"/>
            <a:ext cx="4347000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Phone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6D45E-E8AA-C34A-BFC7-7A4F256BF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684" y="3111555"/>
            <a:ext cx="1200046" cy="1200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1AAA8D-B41C-B945-912F-41EFC254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293" y="1470905"/>
            <a:ext cx="1422400" cy="142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91641-A365-274B-B0C6-286A89246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684" y="4758492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172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</TotalTime>
  <Words>174</Words>
  <Application>Microsoft Macintosh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The 2020 Census</vt:lpstr>
      <vt:lpstr>What is the Census?</vt:lpstr>
      <vt:lpstr>How does the Census count every person?</vt:lpstr>
      <vt:lpstr>Who completes the Census questionnaire?</vt:lpstr>
      <vt:lpstr>How often do we do the Census?</vt:lpstr>
      <vt:lpstr>Why are we doing the Census?</vt:lpstr>
      <vt:lpstr>How will the Census help us?</vt:lpstr>
      <vt:lpstr>How does the Census help our State Legislators? </vt:lpstr>
      <vt:lpstr>How Do I Complete the Census?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Census</dc:title>
  <dc:creator>Microsoft Office User</dc:creator>
  <cp:lastModifiedBy>Microsoft Office User</cp:lastModifiedBy>
  <cp:revision>26</cp:revision>
  <dcterms:created xsi:type="dcterms:W3CDTF">2020-04-21T06:50:55Z</dcterms:created>
  <dcterms:modified xsi:type="dcterms:W3CDTF">2024-07-26T22:53:00Z</dcterms:modified>
</cp:coreProperties>
</file>